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0B072-73B6-7D2B-0B9B-016C6252D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F8954-89AB-CFA6-B1D4-3E208A2C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786" y="0"/>
            <a:ext cx="6986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6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0</Words>
  <Application>Microsoft Macintosh PowerPoint</Application>
  <PresentationFormat>Widescreen</PresentationFormat>
  <Paragraphs>0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Doug Schaefer</cp:lastModifiedBy>
  <cp:revision>4</cp:revision>
  <dcterms:created xsi:type="dcterms:W3CDTF">2013-01-27T09:14:16Z</dcterms:created>
  <dcterms:modified xsi:type="dcterms:W3CDTF">2026-06-22T14:49:15Z</dcterms:modified>
  <cp:category/>
</cp:coreProperties>
</file>